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6" r:id="rId4"/>
    <p:sldId id="259" r:id="rId5"/>
    <p:sldId id="258" r:id="rId6"/>
    <p:sldId id="270" r:id="rId7"/>
    <p:sldId id="261" r:id="rId8"/>
    <p:sldId id="269" r:id="rId9"/>
    <p:sldId id="268" r:id="rId10"/>
    <p:sldId id="265" r:id="rId11"/>
    <p:sldId id="266" r:id="rId12"/>
    <p:sldId id="272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030" autoAdjust="0"/>
    <p:restoredTop sz="94660"/>
  </p:normalViewPr>
  <p:slideViewPr>
    <p:cSldViewPr>
      <p:cViewPr varScale="1">
        <p:scale>
          <a:sx n="103" d="100"/>
          <a:sy n="103" d="100"/>
        </p:scale>
        <p:origin x="-30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gif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7" descr="C:\Users\BCC\Downloads\Flower-Wallpaper-flowers-249402_1024_76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609600"/>
            <a:ext cx="7772400" cy="563880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1447800" y="1752600"/>
            <a:ext cx="6048451" cy="31547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19900" dirty="0" smtClean="0">
                <a:latin typeface="Nikosh" pitchFamily="2" charset="0"/>
                <a:cs typeface="Nikosh" pitchFamily="2" charset="0"/>
              </a:rPr>
              <a:t>স্বাগতম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"/>
            <a:ext cx="8686800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" pitchFamily="2" charset="0"/>
                <a:cs typeface="Nikosh" pitchFamily="2" charset="0"/>
              </a:rPr>
              <a:t>কার্য ধারাঃ ০৪</a:t>
            </a:r>
            <a:endParaRPr lang="en-US" sz="48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1154668"/>
            <a:ext cx="86868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b="1" i="1" dirty="0" smtClean="0"/>
              <a:t>একশন</a:t>
            </a:r>
            <a:r>
              <a:rPr lang="en-US" b="1" i="1" dirty="0" smtClean="0"/>
              <a:t>    </a:t>
            </a:r>
            <a:r>
              <a:rPr lang="bn-BD" b="1" i="1" dirty="0" smtClean="0"/>
              <a:t>(</a:t>
            </a:r>
            <a:r>
              <a:rPr lang="en-US" b="1" i="1" dirty="0" smtClean="0"/>
              <a:t> </a:t>
            </a:r>
            <a:r>
              <a:rPr lang="en-US" b="1" i="1" dirty="0" smtClean="0">
                <a:latin typeface="Nikosh" pitchFamily="2" charset="0"/>
                <a:cs typeface="Nikosh" pitchFamily="2" charset="0"/>
              </a:rPr>
              <a:t>Action</a:t>
            </a:r>
            <a:r>
              <a:rPr lang="en-US" b="1" i="1" dirty="0" smtClean="0"/>
              <a:t>)</a:t>
            </a:r>
            <a:endParaRPr lang="en-US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3352800"/>
            <a:ext cx="8686800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Nikosh" pitchFamily="2" charset="0"/>
                <a:cs typeface="Nikosh" pitchFamily="2" charset="0"/>
              </a:rPr>
              <a:t>ছাত্র/ছাত্রীরা সম্পুর্ণ কাজটি করে দেখাবে।</a:t>
            </a:r>
            <a:endParaRPr lang="en-US" sz="48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762000"/>
            <a:ext cx="8610600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smtClean="0">
                <a:latin typeface="Nikosh" pitchFamily="2" charset="0"/>
                <a:cs typeface="Nikosh" pitchFamily="2" charset="0"/>
              </a:rPr>
              <a:t>মুল্যায়ন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" y="1733490"/>
            <a:ext cx="861060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>
                <a:latin typeface="Nikosh" pitchFamily="2" charset="0"/>
                <a:cs typeface="Nikosh" pitchFamily="2" charset="0"/>
              </a:rPr>
              <a:t>           </a:t>
            </a:r>
            <a:r>
              <a:rPr lang="bn-BD" sz="2000" b="1" i="1" dirty="0" smtClean="0">
                <a:latin typeface="Nikosh" pitchFamily="2" charset="0"/>
                <a:cs typeface="Nikosh" pitchFamily="2" charset="0"/>
              </a:rPr>
              <a:t>কনক্লুশন</a:t>
            </a:r>
            <a:r>
              <a:rPr lang="bn-BD" b="1" i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b="1" i="1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b="1" i="1" dirty="0" smtClean="0"/>
              <a:t>(</a:t>
            </a:r>
            <a:r>
              <a:rPr lang="en-US" b="1" i="1" dirty="0" smtClean="0"/>
              <a:t> </a:t>
            </a:r>
            <a:r>
              <a:rPr lang="en-US" b="1" i="1" dirty="0" smtClean="0">
                <a:latin typeface="Nikosh" pitchFamily="2" charset="0"/>
                <a:cs typeface="Nikosh" pitchFamily="2" charset="0"/>
              </a:rPr>
              <a:t>Conclution</a:t>
            </a:r>
            <a:r>
              <a:rPr lang="en-US" b="1" i="1" dirty="0" smtClean="0"/>
              <a:t>)</a:t>
            </a:r>
            <a:endParaRPr lang="en-US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2743200"/>
            <a:ext cx="8686800" cy="255454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" pitchFamily="2" charset="0"/>
                <a:cs typeface="Nikosh" pitchFamily="2" charset="0"/>
              </a:rPr>
              <a:t>১। কাজের মাঝে কি কি সাবধানতা অবলম্বন করতে হবে</a:t>
            </a:r>
            <a:r>
              <a:rPr lang="bn-BD" sz="3200" dirty="0" smtClean="0">
                <a:latin typeface="Nikosh" pitchFamily="2" charset="0"/>
                <a:cs typeface="Nikosh" pitchFamily="2" charset="0"/>
              </a:rPr>
              <a:t>।</a:t>
            </a:r>
          </a:p>
          <a:p>
            <a:endParaRPr lang="en-US" sz="3200" dirty="0" smtClean="0">
              <a:latin typeface="Nikosh" pitchFamily="2" charset="0"/>
              <a:cs typeface="Nikosh" pitchFamily="2" charset="0"/>
            </a:endParaRPr>
          </a:p>
          <a:p>
            <a:r>
              <a:rPr lang="en-US" sz="3200" dirty="0" smtClean="0">
                <a:latin typeface="Nikosh" pitchFamily="2" charset="0"/>
                <a:cs typeface="Nikosh" pitchFamily="2" charset="0"/>
              </a:rPr>
              <a:t>২। ড্রিলিং কাকে বলে</a:t>
            </a:r>
            <a:r>
              <a:rPr lang="bn-BD" sz="3200" dirty="0" smtClean="0">
                <a:latin typeface="Nikosh" pitchFamily="2" charset="0"/>
                <a:cs typeface="Nikosh" pitchFamily="2" charset="0"/>
              </a:rPr>
              <a:t> ?</a:t>
            </a:r>
          </a:p>
          <a:p>
            <a:endParaRPr lang="bn-BD" sz="3200" dirty="0" smtClean="0">
              <a:latin typeface="Nikosh" pitchFamily="2" charset="0"/>
              <a:cs typeface="Nikosh" pitchFamily="2" charset="0"/>
            </a:endParaRPr>
          </a:p>
          <a:p>
            <a:r>
              <a:rPr lang="bn-BD" sz="3200" dirty="0" smtClean="0">
                <a:latin typeface="Nikosh" pitchFamily="2" charset="0"/>
                <a:cs typeface="Nikosh" pitchFamily="2" charset="0"/>
              </a:rPr>
              <a:t>৩। তোমার ওয়ার্কশপের মেশিনপত্রের একটি তালিকা তৈরী কর।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828800"/>
            <a:ext cx="8610600" cy="1446550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latin typeface="Nikosh" pitchFamily="2" charset="0"/>
                <a:cs typeface="Nikosh" pitchFamily="2" charset="0"/>
              </a:rPr>
              <a:t>বাড়িতে  যা করবে</a:t>
            </a:r>
            <a:endParaRPr lang="en-US" sz="88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4495800"/>
            <a:ext cx="8534400" cy="58477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" pitchFamily="2" charset="0"/>
                <a:cs typeface="Nikosh" pitchFamily="2" charset="0"/>
              </a:rPr>
              <a:t>তোমার ওয়ার্কশপের একটি লে-আউট প্রস্তুত করে নিয়ে আসবে।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3962400" y="3276600"/>
            <a:ext cx="1676400" cy="1219200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600200"/>
            <a:ext cx="8839200" cy="3154710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19900" dirty="0" smtClean="0">
                <a:latin typeface="Nikosh" pitchFamily="2" charset="0"/>
                <a:cs typeface="Nikosh" pitchFamily="2" charset="0"/>
              </a:rPr>
              <a:t>ধন্যবাদ</a:t>
            </a:r>
            <a:endParaRPr lang="en-US" sz="199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2400" y="1066800"/>
            <a:ext cx="8686800" cy="258532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" pitchFamily="2" charset="0"/>
                <a:cs typeface="Nikosh" pitchFamily="2" charset="0"/>
              </a:rPr>
              <a:t>মোঃ সাহিনুর ইসলাম</a:t>
            </a:r>
          </a:p>
          <a:p>
            <a:pPr algn="ctr"/>
            <a:r>
              <a:rPr lang="bn-BD" sz="4800" dirty="0" smtClean="0">
                <a:latin typeface="Nikosh" pitchFamily="2" charset="0"/>
                <a:cs typeface="Nikosh" pitchFamily="2" charset="0"/>
              </a:rPr>
              <a:t>ট্রেড ইন্সট্রাকটর(জেমে)</a:t>
            </a:r>
          </a:p>
          <a:p>
            <a:pPr algn="ctr"/>
            <a:r>
              <a:rPr lang="bn-BD" sz="4800" dirty="0" smtClean="0">
                <a:latin typeface="Nikosh" pitchFamily="2" charset="0"/>
                <a:cs typeface="Nikosh" pitchFamily="2" charset="0"/>
              </a:rPr>
              <a:t>ফুলবাড়ি জি. এম. উচ্চ বিদ্যালয়</a:t>
            </a:r>
            <a:endParaRPr lang="bn-BD" sz="3200" dirty="0" smtClean="0">
              <a:latin typeface="Nikosh" pitchFamily="2" charset="0"/>
              <a:cs typeface="Nikosh" pitchFamily="2" charset="0"/>
            </a:endParaRP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2400" y="4027004"/>
            <a:ext cx="8610600" cy="258532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" pitchFamily="2" charset="0"/>
                <a:cs typeface="Nikosh" pitchFamily="2" charset="0"/>
              </a:rPr>
              <a:t>এস.এস.সি ভোকেশনাল নবম শ্রেণি</a:t>
            </a:r>
          </a:p>
          <a:p>
            <a:pPr algn="ctr"/>
            <a:r>
              <a:rPr lang="bn-BD" sz="5400" dirty="0" smtClean="0">
                <a:latin typeface="Nikosh" pitchFamily="2" charset="0"/>
                <a:cs typeface="Nikosh" pitchFamily="2" charset="0"/>
              </a:rPr>
              <a:t>বিষয়ঃ জেনারেল মেকানিক্স-১</a:t>
            </a:r>
          </a:p>
          <a:p>
            <a:pPr algn="ctr"/>
            <a:r>
              <a:rPr lang="bn-BD" sz="5400" dirty="0" smtClean="0">
                <a:latin typeface="Nikosh" pitchFamily="2" charset="0"/>
                <a:cs typeface="Nikosh" pitchFamily="2" charset="0"/>
              </a:rPr>
              <a:t>অধ্যায়ঃ  নবম</a:t>
            </a:r>
            <a:r>
              <a:rPr lang="en-US" sz="5400" dirty="0" smtClean="0">
                <a:latin typeface="Nikosh" pitchFamily="2" charset="0"/>
                <a:cs typeface="Nikosh" pitchFamily="2" charset="0"/>
              </a:rPr>
              <a:t> </a:t>
            </a:r>
            <a:endParaRPr lang="en-US" sz="5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04800"/>
            <a:ext cx="8686800" cy="52322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/>
              <a:t>পরিচিতি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D:\Shahinur\s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304800"/>
            <a:ext cx="6324600" cy="6172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533400"/>
            <a:ext cx="8077200" cy="144655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latin typeface="Nikosh" pitchFamily="2" charset="0"/>
                <a:cs typeface="Nikosh" pitchFamily="2" charset="0"/>
              </a:rPr>
              <a:t> পাঠ  শিরোনাম</a:t>
            </a:r>
            <a:endParaRPr lang="en-US" sz="88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3657600"/>
            <a:ext cx="7924800" cy="1015663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st="50800" dir="5400000" sy="-100000" algn="bl" rotWithShape="0"/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" pitchFamily="2" charset="0"/>
                <a:cs typeface="Nikosh" pitchFamily="2" charset="0"/>
              </a:rPr>
              <a:t>ড্রিল মেশিন দ্বারা ড্রিলিং করণ।</a:t>
            </a:r>
            <a:endParaRPr lang="en-US" sz="60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  <p:bldP spid="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3400" y="685800"/>
            <a:ext cx="78486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b="1" i="1" dirty="0" smtClean="0">
                <a:latin typeface="Nikosh" pitchFamily="2" charset="0"/>
                <a:cs typeface="Nikosh" pitchFamily="2" charset="0"/>
              </a:rPr>
              <a:t>এ অধ্যায়ে তোমরা যা জানতে পারবে </a:t>
            </a:r>
            <a:endParaRPr lang="en-US" sz="3600" b="1" i="1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3733800" y="1371600"/>
            <a:ext cx="1447800" cy="1371600"/>
          </a:xfrm>
          <a:prstGeom prst="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57200" y="2743200"/>
            <a:ext cx="79248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" pitchFamily="2" charset="0"/>
                <a:cs typeface="Nikosh" pitchFamily="2" charset="0"/>
              </a:rPr>
              <a:t> ড্রিলিং মেশিনসহ  সংশ্লিষ্ঠ যন্ত্রপাতির সাথে পরিচিত হতে পারবে।</a:t>
            </a: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3962400"/>
            <a:ext cx="78486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" pitchFamily="2" charset="0"/>
                <a:cs typeface="Nikosh" pitchFamily="2" charset="0"/>
              </a:rPr>
              <a:t>     ড্রিলিং</a:t>
            </a:r>
            <a:r>
              <a:rPr lang="bn-BD" sz="2800" dirty="0" smtClean="0"/>
              <a:t> </a:t>
            </a:r>
            <a:r>
              <a:rPr lang="bn-BD" sz="2800" dirty="0" smtClean="0">
                <a:latin typeface="Nikosh" pitchFamily="2" charset="0"/>
                <a:cs typeface="Nikosh" pitchFamily="2" charset="0"/>
              </a:rPr>
              <a:t>করতে পারবে।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533400" y="5181600"/>
            <a:ext cx="78486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" pitchFamily="2" charset="0"/>
                <a:cs typeface="Nikosh" pitchFamily="2" charset="0"/>
              </a:rPr>
              <a:t>     ড্রিলিং মেশিনসহ  সংশ্লিষ্ঠ যন্ত্রপাতির যত্ন ও সংরক্ষন করতে পারবে।</a:t>
            </a: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3" name="5-Point Star 12"/>
          <p:cNvSpPr/>
          <p:nvPr/>
        </p:nvSpPr>
        <p:spPr>
          <a:xfrm>
            <a:off x="1143000" y="762000"/>
            <a:ext cx="457200" cy="457200"/>
          </a:xfrm>
          <a:prstGeom prst="star5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5-Point Star 13"/>
          <p:cNvSpPr/>
          <p:nvPr/>
        </p:nvSpPr>
        <p:spPr>
          <a:xfrm>
            <a:off x="7543800" y="762000"/>
            <a:ext cx="457200" cy="457200"/>
          </a:xfrm>
          <a:prstGeom prst="star5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>
            <a:off x="254008" y="2895600"/>
            <a:ext cx="381000" cy="332232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307124" y="4114800"/>
            <a:ext cx="381000" cy="304800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>
            <a:off x="316360" y="5334000"/>
            <a:ext cx="381000" cy="33223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590800"/>
            <a:ext cx="8382000" cy="1200329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" pitchFamily="2" charset="0"/>
                <a:cs typeface="Nikosh" pitchFamily="2" charset="0"/>
              </a:rPr>
              <a:t>যেভাবে কাজ সম্পন্ন করবে</a:t>
            </a:r>
            <a:endParaRPr lang="en-US" sz="72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685800"/>
            <a:ext cx="8458200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" pitchFamily="2" charset="0"/>
                <a:cs typeface="Nikosh" pitchFamily="2" charset="0"/>
              </a:rPr>
              <a:t>কার্য ধারাঃ ০১</a:t>
            </a:r>
            <a:endParaRPr lang="en-US" sz="48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676400"/>
            <a:ext cx="845820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000" b="1" i="1" dirty="0" smtClean="0"/>
              <a:t>সিলেকশন(</a:t>
            </a:r>
            <a:r>
              <a:rPr lang="en-US" sz="2000" b="1" i="1" dirty="0" smtClean="0"/>
              <a:t> </a:t>
            </a:r>
            <a:r>
              <a:rPr lang="en-US" sz="2000" b="1" i="1" dirty="0" smtClean="0">
                <a:latin typeface="Nikosh" pitchFamily="2" charset="0"/>
                <a:cs typeface="Nikosh" pitchFamily="2" charset="0"/>
              </a:rPr>
              <a:t>Celection</a:t>
            </a:r>
            <a:r>
              <a:rPr lang="en-US" sz="2000" b="1" i="1" dirty="0" smtClean="0"/>
              <a:t>)</a:t>
            </a:r>
            <a:endParaRPr lang="en-US" sz="20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3581400" y="2667000"/>
            <a:ext cx="5334000" cy="73866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" pitchFamily="2" charset="0"/>
                <a:cs typeface="Nikosh" pitchFamily="2" charset="0"/>
              </a:rPr>
              <a:t>মেশিন টুলস সিলেকশন বা নির্ণয় করবে।</a:t>
            </a:r>
          </a:p>
          <a:p>
            <a:endParaRPr lang="en-US" dirty="0" smtClean="0"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4114800"/>
            <a:ext cx="5334000" cy="7386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bn-BD" sz="2400" dirty="0" smtClean="0">
                <a:latin typeface="Nikosh" pitchFamily="2" charset="0"/>
                <a:cs typeface="Nikosh" pitchFamily="2" charset="0"/>
              </a:rPr>
              <a:t>হ্যান্ড টু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লস সিলেকশন বা নির্ণয় করবে।</a:t>
            </a:r>
            <a:endParaRPr lang="en-US" dirty="0" smtClean="0">
              <a:latin typeface="Nikosh" pitchFamily="2" charset="0"/>
              <a:cs typeface="Nikosh" pitchFamily="2" charset="0"/>
            </a:endParaRPr>
          </a:p>
          <a:p>
            <a:endParaRPr lang="en-US" dirty="0" smtClean="0"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81400" y="5334000"/>
            <a:ext cx="5334000" cy="7386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" pitchFamily="2" charset="0"/>
                <a:cs typeface="Nikosh" pitchFamily="2" charset="0"/>
              </a:rPr>
              <a:t>কাঁচামাল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সিলেকশন বা নির্ণয় করবে।</a:t>
            </a:r>
          </a:p>
          <a:p>
            <a:endParaRPr lang="en-US" dirty="0" smtClean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76200"/>
            <a:ext cx="8153400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" pitchFamily="2" charset="0"/>
                <a:cs typeface="Nikosh" pitchFamily="2" charset="0"/>
              </a:rPr>
              <a:t>কার্য ধারাঃ ০২</a:t>
            </a:r>
            <a:endParaRPr lang="en-US" sz="48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066800"/>
            <a:ext cx="815340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000" b="1" i="1" dirty="0" smtClean="0"/>
              <a:t>কালেকশন(</a:t>
            </a:r>
            <a:r>
              <a:rPr lang="en-US" sz="2000" b="1" i="1" dirty="0" smtClean="0"/>
              <a:t> </a:t>
            </a:r>
            <a:r>
              <a:rPr lang="en-US" sz="2000" b="1" i="1" dirty="0" smtClean="0">
                <a:latin typeface="Nikosh" pitchFamily="2" charset="0"/>
                <a:cs typeface="Nikosh" pitchFamily="2" charset="0"/>
              </a:rPr>
              <a:t>Colection</a:t>
            </a:r>
            <a:r>
              <a:rPr lang="en-US" sz="2000" b="1" i="1" dirty="0" smtClean="0"/>
              <a:t>)</a:t>
            </a:r>
            <a:endParaRPr lang="en-US" sz="2000" b="1" i="1" dirty="0"/>
          </a:p>
        </p:txBody>
      </p:sp>
      <p:pic>
        <p:nvPicPr>
          <p:cNvPr id="1027" name="Picture 3" descr="C:\Users\BCC\Downloads\drill-bit-14461-237983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3124200"/>
            <a:ext cx="1639400" cy="1340781"/>
          </a:xfrm>
          <a:prstGeom prst="rect">
            <a:avLst/>
          </a:prstGeom>
          <a:noFill/>
        </p:spPr>
      </p:pic>
      <p:pic>
        <p:nvPicPr>
          <p:cNvPr id="1028" name="Picture 4" descr="C:\Users\BCC\Downloads\Black_and_Decker_20_volt_Lithuim_Drill_5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1828800"/>
            <a:ext cx="1603332" cy="1600200"/>
          </a:xfrm>
          <a:prstGeom prst="rect">
            <a:avLst/>
          </a:prstGeom>
          <a:noFill/>
        </p:spPr>
      </p:pic>
      <p:pic>
        <p:nvPicPr>
          <p:cNvPr id="1026" name="Picture 2" descr="C:\Users\BCC\Downloads\480.121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09800" y="2667000"/>
            <a:ext cx="1981200" cy="1451611"/>
          </a:xfrm>
          <a:prstGeom prst="rect">
            <a:avLst/>
          </a:prstGeom>
          <a:noFill/>
        </p:spPr>
      </p:pic>
      <p:pic>
        <p:nvPicPr>
          <p:cNvPr id="2" name="Picture 3" descr="C:\Users\BCC\Downloads\try5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86600" y="4800600"/>
            <a:ext cx="1716109" cy="1672663"/>
          </a:xfrm>
          <a:prstGeom prst="rect">
            <a:avLst/>
          </a:prstGeom>
          <a:noFill/>
        </p:spPr>
      </p:pic>
      <p:pic>
        <p:nvPicPr>
          <p:cNvPr id="5" name="Picture 4" descr="C:\Users\BCC\Downloads\slide-caliper-20075713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2590800"/>
            <a:ext cx="1905000" cy="1371600"/>
          </a:xfrm>
          <a:prstGeom prst="rect">
            <a:avLst/>
          </a:prstGeom>
          <a:noFill/>
        </p:spPr>
      </p:pic>
      <p:pic>
        <p:nvPicPr>
          <p:cNvPr id="1029" name="Picture 5" descr="C:\Users\BCC\Downloads\11387793-hand-holding-old-metal-oil-can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4800" y="4419600"/>
            <a:ext cx="2057400" cy="1830516"/>
          </a:xfrm>
          <a:prstGeom prst="rect">
            <a:avLst/>
          </a:prstGeom>
          <a:noFill/>
        </p:spPr>
      </p:pic>
      <p:pic>
        <p:nvPicPr>
          <p:cNvPr id="1030" name="Picture 6" descr="C:\Users\BCC\Downloads\1353588942-41218400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667000" y="4495800"/>
            <a:ext cx="1905000" cy="1905000"/>
          </a:xfrm>
          <a:prstGeom prst="rect">
            <a:avLst/>
          </a:prstGeom>
          <a:noFill/>
        </p:spPr>
      </p:pic>
      <p:pic>
        <p:nvPicPr>
          <p:cNvPr id="14" name="Picture 2" descr="C:\Users\BCC\Downloads\balpein_250x250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029200" y="4876800"/>
            <a:ext cx="1524000" cy="1473990"/>
          </a:xfrm>
          <a:prstGeom prst="rect">
            <a:avLst/>
          </a:prstGeom>
          <a:noFill/>
        </p:spPr>
      </p:pic>
      <p:pic>
        <p:nvPicPr>
          <p:cNvPr id="15" name="Picture 3" descr="C:\Users\BCC\Downloads\center-punches-250x250.jp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010400" y="3124200"/>
            <a:ext cx="1447800" cy="144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5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5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animBg="1"/>
      <p:bldP spid="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685800"/>
            <a:ext cx="8229600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" pitchFamily="2" charset="0"/>
                <a:cs typeface="Nikosh" pitchFamily="2" charset="0"/>
              </a:rPr>
              <a:t>কার্য ধারাঃ ০৩</a:t>
            </a:r>
            <a:endParaRPr lang="en-US" sz="48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600200"/>
            <a:ext cx="822960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400" b="1" i="1" dirty="0" smtClean="0">
                <a:latin typeface="Nikosh" pitchFamily="2" charset="0"/>
                <a:cs typeface="Nikosh" pitchFamily="2" charset="0"/>
              </a:rPr>
              <a:t>ফাং</a:t>
            </a:r>
            <a:r>
              <a:rPr lang="bn-BD" b="1" i="1" dirty="0" smtClean="0"/>
              <a:t>শন</a:t>
            </a:r>
            <a:r>
              <a:rPr lang="en-US" b="1" i="1" dirty="0" smtClean="0"/>
              <a:t> </a:t>
            </a:r>
            <a:r>
              <a:rPr lang="bn-BD" b="1" i="1" dirty="0" smtClean="0"/>
              <a:t>(</a:t>
            </a:r>
            <a:r>
              <a:rPr lang="en-US" b="1" i="1" dirty="0" smtClean="0"/>
              <a:t> </a:t>
            </a:r>
            <a:r>
              <a:rPr lang="en-US" b="1" i="1" dirty="0" smtClean="0">
                <a:latin typeface="Nikosh" pitchFamily="2" charset="0"/>
                <a:cs typeface="Nikosh" pitchFamily="2" charset="0"/>
              </a:rPr>
              <a:t>Function</a:t>
            </a:r>
            <a:r>
              <a:rPr lang="en-US" b="1" i="1" dirty="0" smtClean="0"/>
              <a:t>)</a:t>
            </a:r>
            <a:endParaRPr lang="en-US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2286000"/>
            <a:ext cx="8382000" cy="34163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" pitchFamily="2" charset="0"/>
                <a:cs typeface="Nikosh" pitchFamily="2" charset="0"/>
              </a:rPr>
              <a:t>    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১।</a:t>
            </a:r>
            <a:r>
              <a:rPr lang="bn-BD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400" dirty="0" smtClean="0">
                <a:latin typeface="Nikosh" pitchFamily="2" charset="0"/>
                <a:cs typeface="Nikosh" pitchFamily="2" charset="0"/>
              </a:rPr>
              <a:t> ভাইস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          =</a:t>
            </a:r>
            <a:endParaRPr lang="bn-BD" sz="2400" dirty="0" smtClean="0">
              <a:latin typeface="Nikosh" pitchFamily="2" charset="0"/>
              <a:cs typeface="Nikosh" pitchFamily="2" charset="0"/>
            </a:endParaRPr>
          </a:p>
          <a:p>
            <a:r>
              <a:rPr lang="bn-BD" sz="2400" dirty="0" smtClean="0">
                <a:latin typeface="Nikosh" pitchFamily="2" charset="0"/>
                <a:cs typeface="Nikosh" pitchFamily="2" charset="0"/>
              </a:rPr>
              <a:t>    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২।   </a:t>
            </a:r>
            <a:r>
              <a:rPr lang="bn-BD" sz="2400" dirty="0" smtClean="0">
                <a:latin typeface="Nikosh" pitchFamily="2" charset="0"/>
                <a:cs typeface="Nikosh" pitchFamily="2" charset="0"/>
              </a:rPr>
              <a:t>বিট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            =</a:t>
            </a:r>
            <a:endParaRPr lang="bn-BD" sz="2400" dirty="0" smtClean="0">
              <a:latin typeface="Nikosh" pitchFamily="2" charset="0"/>
              <a:cs typeface="Nikosh" pitchFamily="2" charset="0"/>
            </a:endParaRPr>
          </a:p>
          <a:p>
            <a:r>
              <a:rPr lang="bn-BD" sz="2400" dirty="0" smtClean="0">
                <a:latin typeface="Nikosh" pitchFamily="2" charset="0"/>
                <a:cs typeface="Nikosh" pitchFamily="2" charset="0"/>
              </a:rPr>
              <a:t>    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৩।</a:t>
            </a:r>
            <a:r>
              <a:rPr lang="bn-BD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bn-BD" sz="2400" dirty="0" smtClean="0">
                <a:latin typeface="Nikosh" pitchFamily="2" charset="0"/>
                <a:cs typeface="Nikosh" pitchFamily="2" charset="0"/>
              </a:rPr>
              <a:t>চাক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           =</a:t>
            </a:r>
            <a:endParaRPr lang="bn-BD" sz="2400" dirty="0" smtClean="0">
              <a:latin typeface="Nikosh" pitchFamily="2" charset="0"/>
              <a:cs typeface="Nikosh" pitchFamily="2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bn-BD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৪।</a:t>
            </a:r>
            <a:r>
              <a:rPr lang="bn-BD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 </a:t>
            </a:r>
            <a:r>
              <a:rPr lang="bn-BD" sz="2400" dirty="0" smtClean="0">
                <a:latin typeface="Nikosh" pitchFamily="2" charset="0"/>
                <a:cs typeface="Nikosh" pitchFamily="2" charset="0"/>
              </a:rPr>
              <a:t>চাক কি 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     </a:t>
            </a:r>
            <a:r>
              <a:rPr lang="bn-BD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=</a:t>
            </a:r>
            <a:endParaRPr lang="bn-BD" sz="2400" dirty="0" smtClean="0">
              <a:latin typeface="Nikosh" pitchFamily="2" charset="0"/>
              <a:cs typeface="Nikosh" pitchFamily="2" charset="0"/>
            </a:endParaRPr>
          </a:p>
          <a:p>
            <a:r>
              <a:rPr lang="bn-BD" sz="2400" dirty="0" smtClean="0">
                <a:latin typeface="Nikosh" pitchFamily="2" charset="0"/>
                <a:cs typeface="Nikosh" pitchFamily="2" charset="0"/>
              </a:rPr>
              <a:t>     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৫।</a:t>
            </a:r>
            <a:r>
              <a:rPr lang="bn-BD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400" dirty="0" smtClean="0">
                <a:latin typeface="Nikosh" pitchFamily="2" charset="0"/>
                <a:cs typeface="Nikosh" pitchFamily="2" charset="0"/>
              </a:rPr>
              <a:t>পাঞ্চ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           =</a:t>
            </a:r>
            <a:endParaRPr lang="bn-BD" sz="2400" dirty="0" smtClean="0">
              <a:latin typeface="Nikosh" pitchFamily="2" charset="0"/>
              <a:cs typeface="Nikosh" pitchFamily="2" charset="0"/>
            </a:endParaRPr>
          </a:p>
          <a:p>
            <a:r>
              <a:rPr lang="bn-BD" sz="2400" dirty="0" smtClean="0">
                <a:latin typeface="Nikosh" pitchFamily="2" charset="0"/>
                <a:cs typeface="Nikosh" pitchFamily="2" charset="0"/>
              </a:rPr>
              <a:t>     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৬।  </a:t>
            </a:r>
            <a:r>
              <a:rPr lang="bn-BD" sz="2400" dirty="0" smtClean="0">
                <a:latin typeface="Nikosh" pitchFamily="2" charset="0"/>
                <a:cs typeface="Nikosh" pitchFamily="2" charset="0"/>
              </a:rPr>
              <a:t>হ্যামার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        =</a:t>
            </a:r>
            <a:endParaRPr lang="bn-BD" sz="2400" dirty="0" smtClean="0">
              <a:latin typeface="Nikosh" pitchFamily="2" charset="0"/>
              <a:cs typeface="Nikosh" pitchFamily="2" charset="0"/>
            </a:endParaRPr>
          </a:p>
          <a:p>
            <a:r>
              <a:rPr lang="bn-BD" sz="2400" dirty="0" smtClean="0">
                <a:latin typeface="Nikosh" pitchFamily="2" charset="0"/>
                <a:cs typeface="Nikosh" pitchFamily="2" charset="0"/>
              </a:rPr>
              <a:t>     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৭।  </a:t>
            </a:r>
            <a:r>
              <a:rPr lang="bn-BD" sz="2400" dirty="0" smtClean="0">
                <a:latin typeface="Nikosh" pitchFamily="2" charset="0"/>
                <a:cs typeface="Nikosh" pitchFamily="2" charset="0"/>
              </a:rPr>
              <a:t>স্ক্রাইবার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      =</a:t>
            </a:r>
            <a:endParaRPr lang="bn-BD" sz="2400" dirty="0" smtClean="0">
              <a:latin typeface="Nikosh" pitchFamily="2" charset="0"/>
              <a:cs typeface="Nikosh" pitchFamily="2" charset="0"/>
            </a:endParaRPr>
          </a:p>
          <a:p>
            <a:r>
              <a:rPr lang="bn-BD" sz="2400" dirty="0" smtClean="0">
                <a:latin typeface="Nikosh" pitchFamily="2" charset="0"/>
                <a:cs typeface="Nikosh" pitchFamily="2" charset="0"/>
              </a:rPr>
              <a:t>     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৮।</a:t>
            </a:r>
            <a:r>
              <a:rPr lang="bn-BD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2400" dirty="0" smtClean="0">
                <a:latin typeface="Nikosh" pitchFamily="2" charset="0"/>
                <a:cs typeface="Nikosh" pitchFamily="2" charset="0"/>
              </a:rPr>
              <a:t>ট্রাই স্কোয়ার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  =</a:t>
            </a:r>
            <a:endParaRPr lang="bn-BD" sz="2400" dirty="0" smtClean="0">
              <a:latin typeface="Nikosh" pitchFamily="2" charset="0"/>
              <a:cs typeface="Nikosh" pitchFamily="2" charset="0"/>
            </a:endParaRPr>
          </a:p>
          <a:p>
            <a:r>
              <a:rPr lang="bn-BD" sz="2400" dirty="0" smtClean="0">
                <a:latin typeface="Nikosh" pitchFamily="2" charset="0"/>
                <a:cs typeface="Nikosh" pitchFamily="2" charset="0"/>
              </a:rPr>
              <a:t>     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৯।</a:t>
            </a:r>
            <a:r>
              <a:rPr lang="bn-BD" sz="24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ও</a:t>
            </a:r>
            <a:r>
              <a:rPr lang="bn-BD" sz="2400" dirty="0" smtClean="0">
                <a:latin typeface="Nikosh" pitchFamily="2" charset="0"/>
                <a:cs typeface="Nikosh" pitchFamily="2" charset="0"/>
              </a:rPr>
              <a:t>য়েল ক্যান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   =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8" presetClass="entr" presetSubtype="0" ac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1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220</Words>
  <Application>Microsoft Office PowerPoint</Application>
  <PresentationFormat>On-screen Show (4:3)</PresentationFormat>
  <Paragraphs>46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BCC</dc:creator>
  <cp:lastModifiedBy>BCC</cp:lastModifiedBy>
  <cp:revision>79</cp:revision>
  <dcterms:created xsi:type="dcterms:W3CDTF">2006-08-16T00:00:00Z</dcterms:created>
  <dcterms:modified xsi:type="dcterms:W3CDTF">2013-07-08T08:20:32Z</dcterms:modified>
</cp:coreProperties>
</file>